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8" r:id="rId9"/>
    <p:sldId id="264" r:id="rId10"/>
    <p:sldId id="266" r:id="rId11"/>
    <p:sldId id="262" r:id="rId12"/>
    <p:sldId id="265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0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1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2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16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0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2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8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28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3A02D46F-C48E-4461-A19B-D244194F5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5AA6453C-5851-46D8-A790-031DA34DB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8A8C74-0841-6A42-D906-BB3760618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0" y="1066800"/>
            <a:ext cx="5367527" cy="2833528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chemeClr val="tx2"/>
                </a:solidFill>
              </a:rPr>
              <a:t>Aalam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E7B17C-F6CE-6671-6766-3DB87E2D2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4074784"/>
            <a:ext cx="5367526" cy="1640216"/>
          </a:xfrm>
        </p:spPr>
        <p:txBody>
          <a:bodyPr anchor="t">
            <a:normAutofit/>
          </a:bodyPr>
          <a:lstStyle/>
          <a:p>
            <a:pPr algn="l"/>
            <a:r>
              <a:rPr lang="fr-FR" sz="2200">
                <a:solidFill>
                  <a:schemeClr val="tx2"/>
                </a:solidFill>
              </a:rPr>
              <a:t>Info Solutions </a:t>
            </a:r>
          </a:p>
          <a:p>
            <a:pPr algn="l"/>
            <a:r>
              <a:rPr lang="fr-FR" sz="2200">
                <a:solidFill>
                  <a:schemeClr val="tx2"/>
                </a:solidFill>
              </a:rPr>
              <a:t>LLP</a:t>
            </a:r>
          </a:p>
        </p:txBody>
      </p:sp>
      <p:pic>
        <p:nvPicPr>
          <p:cNvPr id="1032" name="Picture 8" descr="Aalam Info Solutions LLP – Medium">
            <a:extLst>
              <a:ext uri="{FF2B5EF4-FFF2-40B4-BE49-F238E27FC236}">
                <a16:creationId xmlns:a16="http://schemas.microsoft.com/office/drawing/2014/main" id="{771D5C44-121D-AD56-BE60-F52E8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976197"/>
            <a:ext cx="4209625" cy="297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0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394CF-4E0D-B23E-9638-40B2DE8C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accent2"/>
                </a:solidFill>
              </a:rPr>
              <a:t>Boucle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8257A2-C97D-85DC-3AB9-E107CB4EF4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815" y="1949450"/>
            <a:ext cx="4326370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0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98044-2712-86A3-D4A8-9C5FFF7E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accent2"/>
                </a:solidFill>
              </a:rPr>
              <a:t>Event / Mailer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3A1323-9E5B-1B43-4B6C-7115C51536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8" y="2025650"/>
            <a:ext cx="4646773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EC6022-E624-D9E1-DDB1-12E22C407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99" y="2025650"/>
            <a:ext cx="6536681" cy="33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5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98D1DA0-D264-77D7-FA3E-5EDEE4A70A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7" y="1695855"/>
            <a:ext cx="9023146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6202E5E-3AD3-3626-B7DE-C5606239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521" y="2647697"/>
            <a:ext cx="2201692" cy="196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65607A4-CC4E-7AA6-8462-84AFE00DF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360" y="2062067"/>
            <a:ext cx="4141177" cy="346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89834-62F1-A793-FAB0-6046088E3BB1}"/>
              </a:ext>
            </a:extLst>
          </p:cNvPr>
          <p:cNvSpPr txBox="1">
            <a:spLocks/>
          </p:cNvSpPr>
          <p:nvPr/>
        </p:nvSpPr>
        <p:spPr>
          <a:xfrm>
            <a:off x="1982470" y="3489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2/ Taches et réalisations</a:t>
            </a:r>
          </a:p>
          <a:p>
            <a:r>
              <a:rPr lang="en-US" sz="2000" b="0" dirty="0" err="1">
                <a:solidFill>
                  <a:schemeClr val="accent2"/>
                </a:solidFill>
              </a:rPr>
              <a:t>Générateur</a:t>
            </a:r>
            <a:r>
              <a:rPr lang="en-US" sz="2000" b="0" dirty="0">
                <a:solidFill>
                  <a:schemeClr val="accent2"/>
                </a:solidFill>
              </a:rPr>
              <a:t> de CV </a:t>
            </a:r>
            <a:endParaRPr lang="fr-FR" sz="20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71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1AD6C-93B4-C156-FD3E-39BA210F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accent2"/>
                </a:solidFill>
              </a:rPr>
              <a:t>BDD VTC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2548C0D-1A3B-26DA-79D9-BAE8D0E76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28" y="2978138"/>
            <a:ext cx="8207451" cy="257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8C2134C-2D70-F727-A7E6-65C1AE16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1019"/>
            <a:ext cx="8058644" cy="437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3CEB0-2350-E288-6774-6260FDD9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VTC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A5BBDF-2DB4-E3B7-A7EA-750B8183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marL="0" indent="0" algn="ctr">
              <a:buNone/>
            </a:pPr>
            <a:r>
              <a:rPr lang="fr-FR" sz="6000"/>
              <a:t> In </a:t>
            </a:r>
            <a:r>
              <a:rPr lang="fr-FR" sz="6000" dirty="0"/>
              <a:t>Process …</a:t>
            </a:r>
          </a:p>
        </p:txBody>
      </p:sp>
    </p:spTree>
    <p:extLst>
      <p:ext uri="{BB962C8B-B14F-4D97-AF65-F5344CB8AC3E}">
        <p14:creationId xmlns:p14="http://schemas.microsoft.com/office/powerpoint/2010/main" val="280928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89584-008B-2CFA-ADC2-03AFC34F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3/ Conclusion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79342500-7A2B-1D8E-46C3-4D28CFF3B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107050"/>
              </p:ext>
            </p:extLst>
          </p:nvPr>
        </p:nvGraphicFramePr>
        <p:xfrm>
          <a:off x="838200" y="1949449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837145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67604894"/>
                    </a:ext>
                  </a:extLst>
                </a:gridCol>
              </a:tblGrid>
              <a:tr h="74759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algn="ctr"/>
                      <a:r>
                        <a:rPr lang="fr-FR" sz="48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fr-FR" sz="48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fr-FR" sz="48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algn="ctr"/>
                      <a:r>
                        <a:rPr lang="fr-FR" sz="5400" dirty="0"/>
                        <a:t>(</a:t>
                      </a:r>
                      <a:r>
                        <a:rPr lang="fr-FR" sz="54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fr-FR" sz="5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588659"/>
                  </a:ext>
                </a:extLst>
              </a:tr>
              <a:tr h="577967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JavaScript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Anglais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Rapport humain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Télétravail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Horaire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Client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4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41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5D2DF-A28F-9ED2-7F61-D0C5EBA5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86718-3E9E-3013-8640-DFE3CAECE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1/ Présentation de l’entreprise </a:t>
            </a:r>
          </a:p>
          <a:p>
            <a:r>
              <a:rPr lang="fr-FR" dirty="0"/>
              <a:t>2/ Taches et Réalisations</a:t>
            </a:r>
          </a:p>
          <a:p>
            <a:r>
              <a:rPr lang="fr-FR" dirty="0"/>
              <a:t>4/ Conclusion </a:t>
            </a:r>
          </a:p>
        </p:txBody>
      </p:sp>
    </p:spTree>
    <p:extLst>
      <p:ext uri="{BB962C8B-B14F-4D97-AF65-F5344CB8AC3E}">
        <p14:creationId xmlns:p14="http://schemas.microsoft.com/office/powerpoint/2010/main" val="19074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02D46F-C48E-4461-A19B-D244194F5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A6453C-5851-46D8-A790-031DA34DB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0DBF33-57EA-9D97-FE34-FEA3F9D9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66800"/>
            <a:ext cx="5367527" cy="7048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1/ Présentation  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E08CC3-DDE0-56BA-3760-5D04A987A800}"/>
              </a:ext>
            </a:extLst>
          </p:cNvPr>
          <p:cNvSpPr txBox="1"/>
          <p:nvPr/>
        </p:nvSpPr>
        <p:spPr>
          <a:xfrm>
            <a:off x="3792551" y="4001536"/>
            <a:ext cx="5367526" cy="704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3200" b="1" dirty="0">
                <a:solidFill>
                  <a:schemeClr val="tx2"/>
                </a:solidFill>
              </a:rPr>
              <a:t>2016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FE7897-2686-7E54-792B-BD11A324C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177512"/>
            <a:ext cx="4209625" cy="457567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èle 3D 16" descr="La Terre">
                <a:extLst>
                  <a:ext uri="{FF2B5EF4-FFF2-40B4-BE49-F238E27FC236}">
                    <a16:creationId xmlns:a16="http://schemas.microsoft.com/office/drawing/2014/main" id="{2D0D9C96-3183-3C72-EF71-ECDBC1531A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909683"/>
                  </p:ext>
                </p:extLst>
              </p:nvPr>
            </p:nvGraphicFramePr>
            <p:xfrm>
              <a:off x="7010128" y="2741480"/>
              <a:ext cx="2606802" cy="26448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06802" cy="2644859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369655" ay="258265" az="10857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604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èle 3D 16" descr="La Terre">
                <a:extLst>
                  <a:ext uri="{FF2B5EF4-FFF2-40B4-BE49-F238E27FC236}">
                    <a16:creationId xmlns:a16="http://schemas.microsoft.com/office/drawing/2014/main" id="{2D0D9C96-3183-3C72-EF71-ECDBC1531A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0128" y="2741480"/>
                <a:ext cx="2606802" cy="2644859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0AB5FD0-FA85-3098-B602-8421752E9A60}"/>
              </a:ext>
            </a:extLst>
          </p:cNvPr>
          <p:cNvCxnSpPr/>
          <p:nvPr/>
        </p:nvCxnSpPr>
        <p:spPr>
          <a:xfrm>
            <a:off x="8313529" y="4226767"/>
            <a:ext cx="2071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E60C5B94-3862-3692-CCA4-02EC6487D571}"/>
              </a:ext>
            </a:extLst>
          </p:cNvPr>
          <p:cNvSpPr txBox="1"/>
          <p:nvPr/>
        </p:nvSpPr>
        <p:spPr>
          <a:xfrm>
            <a:off x="9967415" y="3508152"/>
            <a:ext cx="127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Chennai,</a:t>
            </a:r>
          </a:p>
          <a:p>
            <a:r>
              <a:rPr lang="fr-FR" dirty="0"/>
              <a:t>INDE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Modèle 3D 24" descr="La Terre">
                <a:extLst>
                  <a:ext uri="{FF2B5EF4-FFF2-40B4-BE49-F238E27FC236}">
                    <a16:creationId xmlns:a16="http://schemas.microsoft.com/office/drawing/2014/main" id="{205AA6F2-5080-088D-53DA-C68E455B95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6486663"/>
                  </p:ext>
                </p:extLst>
              </p:nvPr>
            </p:nvGraphicFramePr>
            <p:xfrm>
              <a:off x="7007066" y="2741480"/>
              <a:ext cx="2587774" cy="26448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587774" cy="2644859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2348924" ay="-3034727" az="192990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604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Modèle 3D 24" descr="La Terre">
                <a:extLst>
                  <a:ext uri="{FF2B5EF4-FFF2-40B4-BE49-F238E27FC236}">
                    <a16:creationId xmlns:a16="http://schemas.microsoft.com/office/drawing/2014/main" id="{205AA6F2-5080-088D-53DA-C68E455B9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7066" y="2741480"/>
                <a:ext cx="2587774" cy="2644859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F9FC42B-2893-2E77-7126-C3C5B99BCD57}"/>
              </a:ext>
            </a:extLst>
          </p:cNvPr>
          <p:cNvCxnSpPr/>
          <p:nvPr/>
        </p:nvCxnSpPr>
        <p:spPr>
          <a:xfrm flipH="1">
            <a:off x="6447453" y="4154483"/>
            <a:ext cx="2136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6FCE91E2-4DE6-CB19-6275-7D398858A2EA}"/>
              </a:ext>
            </a:extLst>
          </p:cNvPr>
          <p:cNvSpPr txBox="1"/>
          <p:nvPr/>
        </p:nvSpPr>
        <p:spPr>
          <a:xfrm>
            <a:off x="5387987" y="4387122"/>
            <a:ext cx="127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Sydney,</a:t>
            </a:r>
          </a:p>
          <a:p>
            <a:r>
              <a:rPr lang="fr-FR" dirty="0"/>
              <a:t>Australie </a:t>
            </a:r>
          </a:p>
        </p:txBody>
      </p:sp>
      <p:pic>
        <p:nvPicPr>
          <p:cNvPr id="3074" name="Picture 2" descr="BI3 Technologies">
            <a:extLst>
              <a:ext uri="{FF2B5EF4-FFF2-40B4-BE49-F238E27FC236}">
                <a16:creationId xmlns:a16="http://schemas.microsoft.com/office/drawing/2014/main" id="{A32F365E-AE2E-67C4-E962-F09C6774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05" y="5025650"/>
            <a:ext cx="1012248" cy="96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22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61" name="Picture 2060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C5749C-86DD-3F2D-8D38-D03D05A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45" y="-15613"/>
            <a:ext cx="5638800" cy="1573786"/>
          </a:xfrm>
        </p:spPr>
        <p:txBody>
          <a:bodyPr>
            <a:normAutofit/>
          </a:bodyPr>
          <a:lstStyle/>
          <a:p>
            <a:br>
              <a:rPr lang="fr-FR" dirty="0">
                <a:solidFill>
                  <a:schemeClr val="tx2"/>
                </a:solidFill>
              </a:rPr>
            </a:br>
            <a:r>
              <a:rPr lang="fr-FR" dirty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2050" name="Picture 2" descr="La méthode Agile comme méthode de travail chez Mercator : explications">
            <a:extLst>
              <a:ext uri="{FF2B5EF4-FFF2-40B4-BE49-F238E27FC236}">
                <a16:creationId xmlns:a16="http://schemas.microsoft.com/office/drawing/2014/main" id="{A7130F84-C0D8-4524-B628-1A9512EC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8636" y="1726153"/>
            <a:ext cx="4549995" cy="233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2062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pic>
        <p:nvPicPr>
          <p:cNvPr id="2052" name="Picture 4" descr="Méthode Waterfall : quel est le principe du modèle en cascade">
            <a:extLst>
              <a:ext uri="{FF2B5EF4-FFF2-40B4-BE49-F238E27FC236}">
                <a16:creationId xmlns:a16="http://schemas.microsoft.com/office/drawing/2014/main" id="{1227E86B-0638-8908-C9B2-C2BF2B496A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13" y="386923"/>
            <a:ext cx="3394076" cy="169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cercle, disque compact, Graphique&#10;&#10;Description générée automatiquement">
            <a:extLst>
              <a:ext uri="{FF2B5EF4-FFF2-40B4-BE49-F238E27FC236}">
                <a16:creationId xmlns:a16="http://schemas.microsoft.com/office/drawing/2014/main" id="{AD81E6AF-0947-9A1E-9EF9-546E9D6AF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59" y="3115709"/>
            <a:ext cx="4286250" cy="25717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E3DE648-239D-A222-AE29-435766774863}"/>
              </a:ext>
            </a:extLst>
          </p:cNvPr>
          <p:cNvSpPr txBox="1"/>
          <p:nvPr/>
        </p:nvSpPr>
        <p:spPr>
          <a:xfrm>
            <a:off x="3845484" y="4177111"/>
            <a:ext cx="5056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Méthode Agile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76AB80-42E7-1357-CAE6-03C2AE81B03D}"/>
              </a:ext>
            </a:extLst>
          </p:cNvPr>
          <p:cNvSpPr txBox="1"/>
          <p:nvPr/>
        </p:nvSpPr>
        <p:spPr>
          <a:xfrm>
            <a:off x="8902102" y="2120015"/>
            <a:ext cx="5056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Méthode Cascade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6030330-ACA3-7FE7-95AB-06D7FB04D63E}"/>
              </a:ext>
            </a:extLst>
          </p:cNvPr>
          <p:cNvSpPr txBox="1"/>
          <p:nvPr/>
        </p:nvSpPr>
        <p:spPr>
          <a:xfrm>
            <a:off x="8949453" y="5751857"/>
            <a:ext cx="89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SLDC</a:t>
            </a:r>
          </a:p>
        </p:txBody>
      </p:sp>
      <p:pic>
        <p:nvPicPr>
          <p:cNvPr id="12" name="Image 11" descr="Une image contenant texte, capture d’écran, carte de visite, logo&#10;&#10;Description générée automatiquement">
            <a:extLst>
              <a:ext uri="{FF2B5EF4-FFF2-40B4-BE49-F238E27FC236}">
                <a16:creationId xmlns:a16="http://schemas.microsoft.com/office/drawing/2014/main" id="{D635EB2C-645E-E706-4056-62A5B978C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45" y="4487309"/>
            <a:ext cx="2886075" cy="24003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A521D59-FE94-09DC-99EA-D80695BC3335}"/>
              </a:ext>
            </a:extLst>
          </p:cNvPr>
          <p:cNvSpPr txBox="1"/>
          <p:nvPr/>
        </p:nvSpPr>
        <p:spPr>
          <a:xfrm>
            <a:off x="3763985" y="5798023"/>
            <a:ext cx="899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SLA</a:t>
            </a:r>
          </a:p>
          <a:p>
            <a:endParaRPr lang="fr-FR" i="1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CDA2D4B6-4273-82DC-AC3A-090004DFA1FF}"/>
              </a:ext>
            </a:extLst>
          </p:cNvPr>
          <p:cNvSpPr txBox="1">
            <a:spLocks/>
          </p:cNvSpPr>
          <p:nvPr/>
        </p:nvSpPr>
        <p:spPr>
          <a:xfrm>
            <a:off x="1326224" y="340260"/>
            <a:ext cx="5367527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1/ Présentation 	</a:t>
            </a:r>
          </a:p>
        </p:txBody>
      </p:sp>
    </p:spTree>
    <p:extLst>
      <p:ext uri="{BB962C8B-B14F-4D97-AF65-F5344CB8AC3E}">
        <p14:creationId xmlns:p14="http://schemas.microsoft.com/office/powerpoint/2010/main" val="286210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B1D7A5-A018-5929-1682-8189E38F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Présentation</a:t>
            </a:r>
            <a:endParaRPr lang="fr-FR" dirty="0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C2728B63-3A11-F39E-2E3A-749E4E2A1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660445"/>
              </p:ext>
            </p:extLst>
          </p:nvPr>
        </p:nvGraphicFramePr>
        <p:xfrm>
          <a:off x="838200" y="1949450"/>
          <a:ext cx="10515600" cy="3035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62422918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11346272"/>
                    </a:ext>
                  </a:extLst>
                </a:gridCol>
              </a:tblGrid>
              <a:tr h="1176305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sz="2400" dirty="0"/>
                        <a:t>(PDPB)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  <a:p>
                      <a:pPr algn="ctr"/>
                      <a:endParaRPr lang="fr-FR" sz="1800" dirty="0"/>
                    </a:p>
                    <a:p>
                      <a:pPr algn="ctr"/>
                      <a:r>
                        <a:rPr lang="fr-FR" sz="2400" dirty="0"/>
                        <a:t>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238375"/>
                  </a:ext>
                </a:extLst>
              </a:tr>
              <a:tr h="1801132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Transparence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Consentement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Mesures de sécurité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Demande client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endParaRPr lang="fr-FR" sz="2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Engagement éthique fort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Pratiques durables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Organisations, évènements…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872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52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6EBA3A-8EC4-9E69-0100-AA2472E8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Présentation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849517CF-9C0D-EBB7-A555-89476AF75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498745"/>
              </p:ext>
            </p:extLst>
          </p:nvPr>
        </p:nvGraphicFramePr>
        <p:xfrm>
          <a:off x="838200" y="1949450"/>
          <a:ext cx="10515600" cy="2721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5713138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62198807"/>
                    </a:ext>
                  </a:extLst>
                </a:gridCol>
              </a:tblGrid>
              <a:tr h="1166974"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  <a:p>
                      <a:pPr algn="ctr"/>
                      <a:r>
                        <a:rPr lang="fr-FR" sz="2400" dirty="0"/>
                        <a:t>Ressources Tangibles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  <a:p>
                      <a:pPr algn="ctr"/>
                      <a:r>
                        <a:rPr lang="fr-FR" sz="2400" dirty="0"/>
                        <a:t>Ressources Intangibles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00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Infrastructures physiques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Equipements informatiques et technologies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Réputation solide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Compétences et expertise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Relations clients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2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31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6B752-634A-F3C5-197D-26E1EFD8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6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2/Taches et réalisations </a:t>
            </a:r>
            <a:br>
              <a:rPr lang="fr-FR" dirty="0"/>
            </a:br>
            <a:r>
              <a:rPr lang="fr-FR" sz="2400" dirty="0">
                <a:solidFill>
                  <a:schemeClr val="accent2"/>
                </a:solidFill>
              </a:rPr>
              <a:t>Communication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68876AC-05AE-7290-3AAF-BDAE65E8A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233" y="1691323"/>
            <a:ext cx="4523960" cy="512870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93DE95-3A7E-5FE1-B085-EFDF118A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10" y="1691323"/>
            <a:ext cx="4798739" cy="51287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35016D3-B99A-A72F-6960-213EE6CE9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147" y="1691323"/>
            <a:ext cx="5415463" cy="41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79E10-7161-8B04-5404-9A02AFC4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50" y="202877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 err="1">
                <a:solidFill>
                  <a:schemeClr val="accent2"/>
                </a:solidFill>
              </a:rPr>
              <a:t>Grid</a:t>
            </a:r>
            <a:r>
              <a:rPr lang="fr-FR" sz="2200" b="0" dirty="0">
                <a:solidFill>
                  <a:schemeClr val="accent2"/>
                </a:solidFill>
              </a:rPr>
              <a:t> et Flex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41E0C78-A9B1-34E2-2D8B-77D88FE1AA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28" y="1524779"/>
            <a:ext cx="6754244" cy="516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32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AD0E8-ACE6-50A2-776B-2031F013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2/ Taches et réalisations</a:t>
            </a:r>
            <a:br>
              <a:rPr lang="en-US" dirty="0"/>
            </a:br>
            <a:r>
              <a:rPr lang="en-US" sz="2200" b="0" dirty="0">
                <a:solidFill>
                  <a:schemeClr val="accent2"/>
                </a:solidFill>
              </a:rPr>
              <a:t>Formulaire avec un tableau dynamique </a:t>
            </a:r>
            <a:endParaRPr lang="fr-FR" sz="2200" b="0" dirty="0">
              <a:solidFill>
                <a:schemeClr val="accent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468FC-00F7-EDA1-5D64-7A26928A83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37" y="1959610"/>
            <a:ext cx="8096726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35892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162</Words>
  <Application>Microsoft Office PowerPoint</Application>
  <PresentationFormat>Grand écran</PresentationFormat>
  <Paragraphs>77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AvenirNext LT Pro Medium</vt:lpstr>
      <vt:lpstr>BlockprintVTI</vt:lpstr>
      <vt:lpstr>Aalam</vt:lpstr>
      <vt:lpstr>Sommaire </vt:lpstr>
      <vt:lpstr>1/ Présentation   </vt:lpstr>
      <vt:lpstr>  </vt:lpstr>
      <vt:lpstr>1/ Présentation</vt:lpstr>
      <vt:lpstr>1/ Présentation</vt:lpstr>
      <vt:lpstr>2/Taches et réalisations  Communication</vt:lpstr>
      <vt:lpstr>2/ Taches et réalisations Grid et Flex</vt:lpstr>
      <vt:lpstr>2/ Taches et réalisations Formulaire avec un tableau dynamique </vt:lpstr>
      <vt:lpstr>2/ Taches et réalisations Boucle </vt:lpstr>
      <vt:lpstr>2/ Taches et réalisations Event / Mailer </vt:lpstr>
      <vt:lpstr>Présentation PowerPoint</vt:lpstr>
      <vt:lpstr>2/ Taches et réalisations BDD VTC</vt:lpstr>
      <vt:lpstr>Interface VTC </vt:lpstr>
      <vt:lpstr>3/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Aalam</dc:title>
  <dc:creator>Romuald GODWIN</dc:creator>
  <cp:lastModifiedBy>Romuald GODWIN</cp:lastModifiedBy>
  <cp:revision>9</cp:revision>
  <dcterms:created xsi:type="dcterms:W3CDTF">2024-03-25T17:02:53Z</dcterms:created>
  <dcterms:modified xsi:type="dcterms:W3CDTF">2024-03-27T11:14:59Z</dcterms:modified>
</cp:coreProperties>
</file>